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fea787fdc_1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fea787fdc_1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2500" y="337675"/>
            <a:ext cx="7038975" cy="46672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536150" y="808650"/>
            <a:ext cx="6071700" cy="5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650050" y="2307475"/>
            <a:ext cx="2371800" cy="23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5955625" y="2346150"/>
            <a:ext cx="1546800" cy="20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4993" l="6841" r="9518" t="3221"/>
          <a:stretch/>
        </p:blipFill>
        <p:spPr>
          <a:xfrm>
            <a:off x="822375" y="0"/>
            <a:ext cx="749926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