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2e63e55e3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2e63e55e3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5775" y="152400"/>
            <a:ext cx="7489977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6288" y="152400"/>
            <a:ext cx="7131431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Apresentação na tela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Gabriela Kurtz</cp:lastModifiedBy>
  <cp:revision>1</cp:revision>
  <dcterms:modified xsi:type="dcterms:W3CDTF">2020-04-25T19:00:30Z</dcterms:modified>
</cp:coreProperties>
</file>